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5" r:id="rId4"/>
    <p:sldId id="257" r:id="rId5"/>
    <p:sldId id="260" r:id="rId6"/>
    <p:sldId id="258" r:id="rId7"/>
    <p:sldId id="262" r:id="rId8"/>
    <p:sldId id="263" r:id="rId9"/>
    <p:sldId id="283" r:id="rId10"/>
    <p:sldId id="264" r:id="rId11"/>
    <p:sldId id="284" r:id="rId12"/>
    <p:sldId id="278" r:id="rId13"/>
    <p:sldId id="280" r:id="rId14"/>
    <p:sldId id="272" r:id="rId15"/>
    <p:sldId id="274" r:id="rId16"/>
    <p:sldId id="273" r:id="rId17"/>
    <p:sldId id="267" r:id="rId18"/>
    <p:sldId id="271" r:id="rId19"/>
    <p:sldId id="281" r:id="rId20"/>
    <p:sldId id="282" r:id="rId21"/>
    <p:sldId id="268" r:id="rId22"/>
    <p:sldId id="269" r:id="rId23"/>
    <p:sldId id="275" r:id="rId24"/>
    <p:sldId id="276" r:id="rId25"/>
    <p:sldId id="287" r:id="rId26"/>
    <p:sldId id="277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333333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3" dt="2021-06-16T20:02:4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7" d="100"/>
          <a:sy n="77" d="100"/>
        </p:scale>
        <p:origin x="31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1F7E1D7C-E1C5-46FE-95FE-455C0DC8ADF0}"/>
    <pc:docChg chg="addSld delSld modSld sldOrd">
      <pc:chgData name="Mateus Ferreira" userId="1d8f5d9bad536c26" providerId="LiveId" clId="{1F7E1D7C-E1C5-46FE-95FE-455C0DC8ADF0}" dt="2021-06-16T20:02:59.271" v="6" actId="2696"/>
      <pc:docMkLst>
        <pc:docMk/>
      </pc:docMkLst>
      <pc:sldChg chg="del ord">
        <pc:chgData name="Mateus Ferreira" userId="1d8f5d9bad536c26" providerId="LiveId" clId="{1F7E1D7C-E1C5-46FE-95FE-455C0DC8ADF0}" dt="2021-06-16T20:02:59.271" v="6" actId="2696"/>
        <pc:sldMkLst>
          <pc:docMk/>
          <pc:sldMk cId="3460392279" sldId="266"/>
        </pc:sldMkLst>
      </pc:sldChg>
      <pc:sldChg chg="add del setBg">
        <pc:chgData name="Mateus Ferreira" userId="1d8f5d9bad536c26" providerId="LiveId" clId="{1F7E1D7C-E1C5-46FE-95FE-455C0DC8ADF0}" dt="2021-06-16T20:02:56.242" v="5" actId="2696"/>
        <pc:sldMkLst>
          <pc:docMk/>
          <pc:sldMk cId="4071898477" sldId="286"/>
        </pc:sldMkLst>
      </pc:sldChg>
      <pc:sldChg chg="add setBg">
        <pc:chgData name="Mateus Ferreira" userId="1d8f5d9bad536c26" providerId="LiveId" clId="{1F7E1D7C-E1C5-46FE-95FE-455C0DC8ADF0}" dt="2021-06-16T20:02:48.795" v="4"/>
        <pc:sldMkLst>
          <pc:docMk/>
          <pc:sldMk cId="3381889918" sldId="28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5216"/>
        <c:axId val="431125608"/>
      </c:lineChart>
      <c:catAx>
        <c:axId val="43112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6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2560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21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7176"/>
        <c:axId val="431135408"/>
      </c:lineChart>
      <c:catAx>
        <c:axId val="431127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354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3540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7176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13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5" Type="http://schemas.microsoft.com/office/2007/relationships/hdphoto" Target="../media/hdphoto14.wdp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41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24" Type="http://schemas.openxmlformats.org/officeDocument/2006/relationships/image" Target="../media/image43.png"/><Relationship Id="rId32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10" Type="http://schemas.openxmlformats.org/officeDocument/2006/relationships/image" Target="../media/image36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2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Relationship Id="rId8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18" Type="http://schemas.microsoft.com/office/2007/relationships/hdphoto" Target="../media/hdphoto11.wdp"/><Relationship Id="rId26" Type="http://schemas.openxmlformats.org/officeDocument/2006/relationships/image" Target="../media/image42.png"/><Relationship Id="rId3" Type="http://schemas.openxmlformats.org/officeDocument/2006/relationships/image" Target="../media/image16.png"/><Relationship Id="rId21" Type="http://schemas.microsoft.com/office/2007/relationships/hdphoto" Target="../media/hdphoto12.wdp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50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4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4.png"/><Relationship Id="rId24" Type="http://schemas.openxmlformats.org/officeDocument/2006/relationships/image" Target="../media/image21.png"/><Relationship Id="rId5" Type="http://schemas.openxmlformats.org/officeDocument/2006/relationships/image" Target="../media/image36.png"/><Relationship Id="rId15" Type="http://schemas.openxmlformats.org/officeDocument/2006/relationships/image" Target="../media/image25.jpeg"/><Relationship Id="rId23" Type="http://schemas.microsoft.com/office/2007/relationships/hdphoto" Target="../media/hdphoto13.wdp"/><Relationship Id="rId28" Type="http://schemas.openxmlformats.org/officeDocument/2006/relationships/image" Target="../media/image22.png"/><Relationship Id="rId10" Type="http://schemas.microsoft.com/office/2007/relationships/hdphoto" Target="../media/hdphoto6.wdp"/><Relationship Id="rId19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microsoft.com/office/2007/relationships/hdphoto" Target="../media/hdphoto1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21" Type="http://schemas.openxmlformats.org/officeDocument/2006/relationships/image" Target="../media/image25.jpe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31.png"/><Relationship Id="rId19" Type="http://schemas.openxmlformats.org/officeDocument/2006/relationships/image" Target="../media/image25.jpe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306699" y="2335049"/>
            <a:ext cx="1676343" cy="2416067"/>
            <a:chOff x="577156" y="2360806"/>
            <a:chExt cx="1676343" cy="241606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646796" y="2407638"/>
              <a:ext cx="1537061" cy="202269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168000" y="2339840"/>
            <a:ext cx="1875302" cy="2411276"/>
            <a:chOff x="2374301" y="2373684"/>
            <a:chExt cx="1875302" cy="2411276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374301" y="2373684"/>
              <a:ext cx="1875302" cy="241127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08301" y="2447454"/>
              <a:ext cx="1588722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254163" y="2320896"/>
            <a:ext cx="1676343" cy="2430218"/>
            <a:chOff x="10105818" y="2360804"/>
            <a:chExt cx="1676343" cy="2430218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430218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>
            <a:xfrm>
              <a:off x="10175458" y="2407637"/>
              <a:ext cx="1537061" cy="203684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254661" y="2335048"/>
            <a:ext cx="1676343" cy="2416067"/>
            <a:chOff x="4396806" y="2360803"/>
            <a:chExt cx="1676343" cy="2416067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2428197"/>
            <a:chOff x="8202814" y="2360803"/>
            <a:chExt cx="1676343" cy="2428197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42819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8"/>
            <a:stretch/>
          </p:blipFill>
          <p:spPr>
            <a:xfrm>
              <a:off x="8272454" y="2407637"/>
              <a:ext cx="1537061" cy="2034823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2416067"/>
            <a:chOff x="6306631" y="2363805"/>
            <a:chExt cx="1676343" cy="2416067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7"/>
            <a:stretch/>
          </p:blipFill>
          <p:spPr>
            <a:xfrm>
              <a:off x="6367284" y="2407636"/>
              <a:ext cx="1555035" cy="2038573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27913" y="4412562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 / Analista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407042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Analista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078469" y="4404574"/>
            <a:ext cx="257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CEO/Suporte/Analista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235845" y="4396586"/>
            <a:ext cx="203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/BDA/Analista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380920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Analista Junior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554039" y="4412562"/>
            <a:ext cx="107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BDA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6699" y="926961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231885" y="1378766"/>
            <a:ext cx="1676343" cy="2288653"/>
            <a:chOff x="907631" y="2346377"/>
            <a:chExt cx="1676343" cy="218182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907631" y="2346377"/>
              <a:ext cx="1676343" cy="218182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18"/>
            <a:stretch/>
          </p:blipFill>
          <p:spPr>
            <a:xfrm>
              <a:off x="979180" y="2431027"/>
              <a:ext cx="1537061" cy="2016091"/>
            </a:xfrm>
            <a:prstGeom prst="rect">
              <a:avLst/>
            </a:prstGeom>
          </p:spPr>
        </p:pic>
      </p:grpSp>
      <p:grpSp>
        <p:nvGrpSpPr>
          <p:cNvPr id="8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4215120" y="1455518"/>
            <a:ext cx="1676343" cy="2222480"/>
            <a:chOff x="2486981" y="2360806"/>
            <a:chExt cx="1676343" cy="222248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22480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00"/>
            <a:stretch/>
          </p:blipFill>
          <p:spPr>
            <a:xfrm>
              <a:off x="2556621" y="2442324"/>
              <a:ext cx="1537061" cy="2031891"/>
            </a:xfrm>
            <a:prstGeom prst="rect">
              <a:avLst/>
            </a:prstGeom>
          </p:spPr>
        </p:pic>
      </p:grpSp>
      <p:grpSp>
        <p:nvGrpSpPr>
          <p:cNvPr id="11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15035" y="3933572"/>
            <a:ext cx="1676343" cy="2266744"/>
            <a:chOff x="9693485" y="2231628"/>
            <a:chExt cx="1676343" cy="226674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9693485" y="2231628"/>
              <a:ext cx="1676343" cy="226674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427"/>
            <a:stretch/>
          </p:blipFill>
          <p:spPr>
            <a:xfrm>
              <a:off x="9763125" y="2354679"/>
              <a:ext cx="1537061" cy="2020641"/>
            </a:xfrm>
            <a:prstGeom prst="rect">
              <a:avLst/>
            </a:prstGeom>
          </p:spPr>
        </p:pic>
      </p:grpSp>
      <p:grpSp>
        <p:nvGrpSpPr>
          <p:cNvPr id="14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8168962" y="1467561"/>
            <a:ext cx="1676343" cy="2193363"/>
            <a:chOff x="4643374" y="2192175"/>
            <a:chExt cx="1676343" cy="219336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643374" y="2192175"/>
              <a:ext cx="1676343" cy="219336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5"/>
            <a:stretch/>
          </p:blipFill>
          <p:spPr>
            <a:xfrm>
              <a:off x="4713014" y="2291243"/>
              <a:ext cx="1537061" cy="2002298"/>
            </a:xfrm>
            <a:prstGeom prst="rect">
              <a:avLst/>
            </a:prstGeom>
          </p:spPr>
        </p:pic>
      </p:grpSp>
      <p:grpSp>
        <p:nvGrpSpPr>
          <p:cNvPr id="1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2169958" y="4049633"/>
            <a:ext cx="1676343" cy="2244442"/>
            <a:chOff x="8202814" y="2360803"/>
            <a:chExt cx="1676343" cy="224444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244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7"/>
            <a:stretch/>
          </p:blipFill>
          <p:spPr>
            <a:xfrm>
              <a:off x="8279637" y="2459509"/>
              <a:ext cx="1537061" cy="2019199"/>
            </a:xfrm>
            <a:prstGeom prst="rect">
              <a:avLst/>
            </a:prstGeom>
          </p:spPr>
        </p:pic>
      </p:grpSp>
      <p:sp>
        <p:nvSpPr>
          <p:cNvPr id="20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70929" y="608955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1999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32791" y="4045795"/>
            <a:ext cx="1676343" cy="2140496"/>
            <a:chOff x="6447120" y="2621963"/>
            <a:chExt cx="1676343" cy="2140496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447120" y="2621963"/>
              <a:ext cx="1676343" cy="214049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602"/>
            <a:stretch/>
          </p:blipFill>
          <p:spPr>
            <a:xfrm>
              <a:off x="6521504" y="2783773"/>
              <a:ext cx="1555035" cy="1858508"/>
            </a:xfrm>
            <a:prstGeom prst="rect">
              <a:avLst/>
            </a:prstGeom>
          </p:spPr>
        </p:pic>
      </p:grpSp>
      <p:sp>
        <p:nvSpPr>
          <p:cNvPr id="26" name="Seta para baixo 25"/>
          <p:cNvSpPr/>
          <p:nvPr/>
        </p:nvSpPr>
        <p:spPr>
          <a:xfrm>
            <a:off x="2883226" y="364834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baixo 26"/>
          <p:cNvSpPr/>
          <p:nvPr/>
        </p:nvSpPr>
        <p:spPr>
          <a:xfrm>
            <a:off x="6959711" y="367799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10817099" y="3530624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baixo 28"/>
          <p:cNvSpPr/>
          <p:nvPr/>
        </p:nvSpPr>
        <p:spPr>
          <a:xfrm rot="10800000">
            <a:off x="4939786" y="377084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baixo 29"/>
          <p:cNvSpPr/>
          <p:nvPr/>
        </p:nvSpPr>
        <p:spPr>
          <a:xfrm rot="10800000">
            <a:off x="900921" y="3741460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 para baixo 30"/>
          <p:cNvSpPr/>
          <p:nvPr/>
        </p:nvSpPr>
        <p:spPr>
          <a:xfrm rot="10800000">
            <a:off x="8956459" y="373572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de cantos arredondados 31"/>
          <p:cNvSpPr/>
          <p:nvPr/>
        </p:nvSpPr>
        <p:spPr>
          <a:xfrm>
            <a:off x="140133" y="4181684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18692" y="4282641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CEO / Analista</a:t>
            </a: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2111286" y="2979937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2246781" y="3088352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 / Analista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4010301" y="4260227"/>
            <a:ext cx="2133133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022014" y="4376185"/>
            <a:ext cx="25745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rgbClr val="55A44E"/>
                </a:solidFill>
              </a:rPr>
              <a:t>CEO/Suporte/Analista</a:t>
            </a: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6174119" y="3005256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461314" y="3078790"/>
            <a:ext cx="127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 BDA</a:t>
            </a: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8074515" y="4171505"/>
            <a:ext cx="1865234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8063852" y="4272462"/>
            <a:ext cx="19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/BDA/Analista</a:t>
            </a: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10054958" y="2873655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10127927" y="2949628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Analista Junior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218692" y="727194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267893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940</Words>
  <Application>Microsoft Office PowerPoint</Application>
  <PresentationFormat>Widescreen</PresentationFormat>
  <Paragraphs>353</Paragraphs>
  <Slides>26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Mateus Ferreira</cp:lastModifiedBy>
  <cp:revision>79</cp:revision>
  <dcterms:created xsi:type="dcterms:W3CDTF">2021-04-19T23:05:58Z</dcterms:created>
  <dcterms:modified xsi:type="dcterms:W3CDTF">2021-06-16T20:03:17Z</dcterms:modified>
</cp:coreProperties>
</file>